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7"/>
  </p:notesMasterIdLst>
  <p:handoutMasterIdLst>
    <p:handoutMasterId r:id="rId8"/>
  </p:handoutMasterIdLst>
  <p:sldIdLst>
    <p:sldId id="264" r:id="rId5"/>
    <p:sldId id="265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4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D"/>
    <a:srgbClr val="FFFFFF"/>
    <a:srgbClr val="007C88"/>
    <a:srgbClr val="00627A"/>
    <a:srgbClr val="112932"/>
    <a:srgbClr val="004758"/>
    <a:srgbClr val="603D64"/>
    <a:srgbClr val="0C3961"/>
    <a:srgbClr val="F49462"/>
    <a:srgbClr val="0B3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0" autoAdjust="0"/>
    <p:restoredTop sz="94751" autoAdjust="0"/>
  </p:normalViewPr>
  <p:slideViewPr>
    <p:cSldViewPr snapToGrid="0" snapToObjects="1">
      <p:cViewPr varScale="1">
        <p:scale>
          <a:sx n="138" d="100"/>
          <a:sy n="138" d="100"/>
        </p:scale>
        <p:origin x="528" y="120"/>
      </p:cViewPr>
      <p:guideLst>
        <p:guide pos="144"/>
        <p:guide orient="horz" pos="18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A892-21EF-464C-B84F-85DD3EA0F35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DE75-BFC0-0A43-A306-A42AED44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56D9-2F5B-E54C-BC75-A0539D25505C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310A-F6B4-5649-943D-9D9FAC42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24328"/>
            <a:ext cx="6400800" cy="87325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39" y="282804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5400000">
            <a:off x="2390926" y="-1868583"/>
            <a:ext cx="4296548" cy="8602912"/>
          </a:xfrm>
          <a:prstGeom prst="rect">
            <a:avLst/>
          </a:prstGeom>
        </p:spPr>
        <p:txBody>
          <a:bodyPr lIns="91440" tIns="228600" rIns="91440" b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 rot="5400000">
            <a:off x="1209098" y="-686755"/>
            <a:ext cx="4296548" cy="6239256"/>
          </a:xfrm>
          <a:prstGeom prst="rect">
            <a:avLst/>
          </a:prstGeom>
        </p:spPr>
        <p:txBody>
          <a:bodyPr lIns="91440" tIns="228600" rIns="91440" b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5400000">
            <a:off x="5426887" y="1334713"/>
            <a:ext cx="4310025" cy="2209800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>
            <a:lvl1pPr marL="182880"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7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8539" y="1441045"/>
            <a:ext cx="8617226" cy="2949883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539" y="563455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38539" y="283465"/>
            <a:ext cx="4310402" cy="4288536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54507" y="283465"/>
            <a:ext cx="4310402" cy="4288536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8" y="1160394"/>
            <a:ext cx="4206240" cy="470763"/>
          </a:xfrm>
        </p:spPr>
        <p:txBody>
          <a:bodyPr lIns="18288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38539" y="1631156"/>
            <a:ext cx="4206240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644985" y="1160394"/>
            <a:ext cx="4208991" cy="470763"/>
          </a:xfrm>
        </p:spPr>
        <p:txBody>
          <a:bodyPr lIns="18288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645025" y="1631156"/>
            <a:ext cx="4210739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8539" y="282804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539" y="1287735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575050" y="274320"/>
            <a:ext cx="5111750" cy="4320302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9133"/>
            <a:ext cx="5486400" cy="292098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011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5" r:id="rId3"/>
    <p:sldLayoutId id="2147493496" r:id="rId4"/>
    <p:sldLayoutId id="2147493497" r:id="rId5"/>
    <p:sldLayoutId id="2147493498" r:id="rId6"/>
    <p:sldLayoutId id="2147493499" r:id="rId7"/>
    <p:sldLayoutId id="2147493500" r:id="rId8"/>
    <p:sldLayoutId id="2147493501" r:id="rId9"/>
    <p:sldLayoutId id="2147493502" r:id="rId10"/>
    <p:sldLayoutId id="214749350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514599"/>
            <a:ext cx="6400800" cy="1898072"/>
          </a:xfrm>
        </p:spPr>
        <p:txBody>
          <a:bodyPr>
            <a:normAutofit/>
          </a:bodyPr>
          <a:lstStyle/>
          <a:p>
            <a:r>
              <a:rPr lang="en-US" sz="2400" dirty="0"/>
              <a:t>The authors of this research have no financial or other interests which pose a conflict of interest.</a:t>
            </a:r>
          </a:p>
          <a:p>
            <a:r>
              <a:rPr lang="en-US" sz="2400" dirty="0"/>
              <a:t>This research was funded by </a:t>
            </a:r>
            <a:r>
              <a:rPr lang="en-US" sz="2400" i="1" dirty="0"/>
              <a:t>_______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9C505A-A242-480C-84E1-6FE4615F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150878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93818"/>
            <a:ext cx="6400800" cy="1898072"/>
          </a:xfrm>
        </p:spPr>
        <p:txBody>
          <a:bodyPr>
            <a:normAutofit/>
          </a:bodyPr>
          <a:lstStyle/>
          <a:p>
            <a:r>
              <a:rPr lang="en-US" sz="2400" dirty="0"/>
              <a:t>The authors of this research have the following financial or other interests which may pose a conflict of interest.</a:t>
            </a:r>
          </a:p>
          <a:p>
            <a:r>
              <a:rPr lang="en-US" sz="2400" dirty="0"/>
              <a:t>This research was funded by </a:t>
            </a:r>
            <a:r>
              <a:rPr lang="en-US" sz="2400" i="1" dirty="0"/>
              <a:t>_______.</a:t>
            </a:r>
            <a:endParaRPr lang="en-US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9C505A-A242-480C-84E1-6FE4615F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471076423"/>
      </p:ext>
    </p:extLst>
  </p:cSld>
  <p:clrMapOvr>
    <a:masterClrMapping/>
  </p:clrMapOvr>
</p:sld>
</file>

<file path=ppt/theme/theme1.xml><?xml version="1.0" encoding="utf-8"?>
<a:theme xmlns:a="http://schemas.openxmlformats.org/drawingml/2006/main" name="TS am18">
  <a:themeElements>
    <a:clrScheme name="TS AM'18 Palette">
      <a:dk1>
        <a:srgbClr val="112931"/>
      </a:dk1>
      <a:lt1>
        <a:srgbClr val="C0C0C0"/>
      </a:lt1>
      <a:dk2>
        <a:srgbClr val="008D9A"/>
      </a:dk2>
      <a:lt2>
        <a:srgbClr val="C0C0C0"/>
      </a:lt2>
      <a:accent1>
        <a:srgbClr val="F2C025"/>
      </a:accent1>
      <a:accent2>
        <a:srgbClr val="E05B2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 am18" id="{9316D7B6-F3AB-3644-B692-B331C1E0D88E}" vid="{5FE97338-7548-AA4A-8FCD-9075C0F770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 am18</Template>
  <TotalTime>498</TotalTime>
  <Words>52</Words>
  <Application>Microsoft Office PowerPoint</Application>
  <PresentationFormat>On-screen Show (16:9)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TS am18</vt:lpstr>
      <vt:lpstr>Disclosure</vt:lpstr>
      <vt:lpstr>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Rebecca Rhame</cp:lastModifiedBy>
  <cp:revision>83</cp:revision>
  <cp:lastPrinted>2018-02-27T21:41:50Z</cp:lastPrinted>
  <dcterms:created xsi:type="dcterms:W3CDTF">2010-04-12T23:12:02Z</dcterms:created>
  <dcterms:modified xsi:type="dcterms:W3CDTF">2018-03-14T19:24:45Z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