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9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44" userDrawn="1">
          <p15:clr>
            <a:srgbClr val="A4A3A4"/>
          </p15:clr>
        </p15:guide>
        <p15:guide id="6" orient="horz" pos="180" userDrawn="1">
          <p15:clr>
            <a:srgbClr val="A4A3A4"/>
          </p15:clr>
        </p15:guide>
        <p15:guide id="7" pos="5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FD"/>
    <a:srgbClr val="FFFFFF"/>
    <a:srgbClr val="007C88"/>
    <a:srgbClr val="00627A"/>
    <a:srgbClr val="112932"/>
    <a:srgbClr val="004758"/>
    <a:srgbClr val="603D64"/>
    <a:srgbClr val="0C3961"/>
    <a:srgbClr val="F49462"/>
    <a:srgbClr val="0B3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0" autoAdjust="0"/>
    <p:restoredTop sz="94751" autoAdjust="0"/>
  </p:normalViewPr>
  <p:slideViewPr>
    <p:cSldViewPr snapToGrid="0" snapToObjects="1">
      <p:cViewPr varScale="1">
        <p:scale>
          <a:sx n="138" d="100"/>
          <a:sy n="138" d="100"/>
        </p:scale>
        <p:origin x="528" y="108"/>
      </p:cViewPr>
      <p:guideLst>
        <p:guide pos="144"/>
        <p:guide orient="horz" pos="180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38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8A892-21EF-464C-B84F-85DD3EA0F351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8DE75-BFC0-0A43-A306-A42AED441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656D9-2F5B-E54C-BC75-A0539D25505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C310A-F6B4-5649-943D-9D9FAC422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1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24328"/>
            <a:ext cx="6400800" cy="87325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539" y="282804"/>
            <a:ext cx="8617226" cy="877590"/>
          </a:xfrm>
          <a:prstGeom prst="rect">
            <a:avLst/>
          </a:prstGeom>
        </p:spPr>
        <p:txBody>
          <a:bodyPr lIns="91440" tIns="91440" rIns="91440"/>
          <a:lstStyle>
            <a:lvl1pPr marL="182880" algn="ctr">
              <a:defRPr sz="2400" b="1">
                <a:solidFill>
                  <a:srgbClr val="0047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 rot="5400000">
            <a:off x="2390926" y="-1868583"/>
            <a:ext cx="4296548" cy="8602912"/>
          </a:xfrm>
          <a:prstGeom prst="rect">
            <a:avLst/>
          </a:prstGeom>
        </p:spPr>
        <p:txBody>
          <a:bodyPr lIns="91440" tIns="228600" rIns="91440" b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600">
                <a:solidFill>
                  <a:srgbClr val="004758"/>
                </a:solidFill>
              </a:defRPr>
            </a:lvl3pPr>
            <a:lvl4pPr>
              <a:defRPr sz="1400">
                <a:solidFill>
                  <a:srgbClr val="603D64"/>
                </a:solidFill>
              </a:defRPr>
            </a:lvl4pPr>
            <a:lvl5pPr>
              <a:defRPr sz="1400"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 rot="5400000">
            <a:off x="1209098" y="-686755"/>
            <a:ext cx="4296548" cy="6239256"/>
          </a:xfrm>
          <a:prstGeom prst="rect">
            <a:avLst/>
          </a:prstGeom>
        </p:spPr>
        <p:txBody>
          <a:bodyPr lIns="91440" tIns="228600" rIns="91440" b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600">
                <a:solidFill>
                  <a:srgbClr val="004758"/>
                </a:solidFill>
              </a:defRPr>
            </a:lvl3pPr>
            <a:lvl4pPr>
              <a:defRPr sz="1400">
                <a:solidFill>
                  <a:srgbClr val="603D64"/>
                </a:solidFill>
              </a:defRPr>
            </a:lvl4pPr>
            <a:lvl5pPr>
              <a:defRPr sz="1400"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5400000">
            <a:off x="5426887" y="1334713"/>
            <a:ext cx="4310025" cy="2209800"/>
          </a:xfrm>
          <a:prstGeom prst="rect">
            <a:avLst/>
          </a:prstGeom>
        </p:spPr>
        <p:txBody>
          <a:bodyPr vert="horz" lIns="91440" tIns="91440" rIns="91440" bIns="45720" rtlCol="0" anchor="ctr">
            <a:normAutofit/>
          </a:bodyPr>
          <a:lstStyle>
            <a:lvl1pPr marL="182880"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75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8539" y="1441045"/>
            <a:ext cx="8617226" cy="2949883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600">
                <a:solidFill>
                  <a:srgbClr val="004758"/>
                </a:solidFill>
              </a:defRPr>
            </a:lvl3pPr>
            <a:lvl4pPr>
              <a:defRPr sz="1400">
                <a:solidFill>
                  <a:srgbClr val="603D64"/>
                </a:solidFill>
              </a:defRPr>
            </a:lvl4pPr>
            <a:lvl5pPr>
              <a:defRPr sz="1400"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8539" y="563455"/>
            <a:ext cx="8617226" cy="877590"/>
          </a:xfrm>
          <a:prstGeom prst="rect">
            <a:avLst/>
          </a:prstGeom>
        </p:spPr>
        <p:txBody>
          <a:bodyPr lIns="91440" tIns="91440" rIns="91440"/>
          <a:lstStyle>
            <a:lvl1pPr marL="182880" algn="ctr">
              <a:defRPr sz="2400" b="1">
                <a:solidFill>
                  <a:srgbClr val="0047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38539" y="283465"/>
            <a:ext cx="4310402" cy="4288536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600">
                <a:solidFill>
                  <a:srgbClr val="004758"/>
                </a:solidFill>
              </a:defRPr>
            </a:lvl3pPr>
            <a:lvl4pPr>
              <a:defRPr sz="1400">
                <a:solidFill>
                  <a:srgbClr val="603D64"/>
                </a:solidFill>
              </a:defRPr>
            </a:lvl4pPr>
            <a:lvl5pPr>
              <a:defRPr sz="1400"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554507" y="283465"/>
            <a:ext cx="4310402" cy="4288536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600">
                <a:solidFill>
                  <a:srgbClr val="004758"/>
                </a:solidFill>
              </a:defRPr>
            </a:lvl3pPr>
            <a:lvl4pPr>
              <a:defRPr sz="1400">
                <a:solidFill>
                  <a:srgbClr val="603D64"/>
                </a:solidFill>
              </a:defRPr>
            </a:lvl4pPr>
            <a:lvl5pPr>
              <a:defRPr sz="1400"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8" y="1160394"/>
            <a:ext cx="4206240" cy="470763"/>
          </a:xfrm>
        </p:spPr>
        <p:txBody>
          <a:bodyPr lIns="18288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238539" y="1631156"/>
            <a:ext cx="4206240" cy="2939589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600">
                <a:solidFill>
                  <a:srgbClr val="004758"/>
                </a:solidFill>
              </a:defRPr>
            </a:lvl3pPr>
            <a:lvl4pPr>
              <a:defRPr sz="1400">
                <a:solidFill>
                  <a:srgbClr val="603D64"/>
                </a:solidFill>
              </a:defRPr>
            </a:lvl4pPr>
            <a:lvl5pPr>
              <a:defRPr sz="1400"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4644985" y="1160394"/>
            <a:ext cx="4208991" cy="470763"/>
          </a:xfrm>
        </p:spPr>
        <p:txBody>
          <a:bodyPr lIns="18288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4645025" y="1631156"/>
            <a:ext cx="4210739" cy="2939589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600">
                <a:solidFill>
                  <a:srgbClr val="004758"/>
                </a:solidFill>
              </a:defRPr>
            </a:lvl3pPr>
            <a:lvl4pPr>
              <a:defRPr sz="1400">
                <a:solidFill>
                  <a:srgbClr val="603D64"/>
                </a:solidFill>
              </a:defRPr>
            </a:lvl4pPr>
            <a:lvl5pPr>
              <a:defRPr sz="1400"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38539" y="282804"/>
            <a:ext cx="8617226" cy="877590"/>
          </a:xfrm>
          <a:prstGeom prst="rect">
            <a:avLst/>
          </a:prstGeom>
        </p:spPr>
        <p:txBody>
          <a:bodyPr lIns="91440" tIns="91440" rIns="91440"/>
          <a:lstStyle>
            <a:lvl1pPr marL="182880" algn="ctr">
              <a:defRPr sz="2400" b="1">
                <a:solidFill>
                  <a:srgbClr val="0047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8539" y="1287735"/>
            <a:ext cx="8617226" cy="877590"/>
          </a:xfrm>
          <a:prstGeom prst="rect">
            <a:avLst/>
          </a:prstGeom>
        </p:spPr>
        <p:txBody>
          <a:bodyPr lIns="91440" tIns="91440" rIns="91440"/>
          <a:lstStyle>
            <a:lvl1pPr marL="182880" algn="ctr">
              <a:defRPr sz="2400" b="1">
                <a:solidFill>
                  <a:srgbClr val="0047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575050" y="274320"/>
            <a:ext cx="5111750" cy="4320302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600">
                <a:solidFill>
                  <a:srgbClr val="004758"/>
                </a:solidFill>
              </a:defRPr>
            </a:lvl3pPr>
            <a:lvl4pPr>
              <a:defRPr sz="1400">
                <a:solidFill>
                  <a:srgbClr val="603D64"/>
                </a:solidFill>
              </a:defRPr>
            </a:lvl4pPr>
            <a:lvl5pPr>
              <a:defRPr sz="1400"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69133"/>
            <a:ext cx="5486400" cy="292098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011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3" r:id="rId1"/>
    <p:sldLayoutId id="2147493494" r:id="rId2"/>
    <p:sldLayoutId id="2147493495" r:id="rId3"/>
    <p:sldLayoutId id="2147493496" r:id="rId4"/>
    <p:sldLayoutId id="2147493497" r:id="rId5"/>
    <p:sldLayoutId id="2147493498" r:id="rId6"/>
    <p:sldLayoutId id="2147493499" r:id="rId7"/>
    <p:sldLayoutId id="2147493500" r:id="rId8"/>
    <p:sldLayoutId id="2147493501" r:id="rId9"/>
    <p:sldLayoutId id="2147493502" r:id="rId10"/>
    <p:sldLayoutId id="2147493503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and/or Speaker info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238539" y="282804"/>
            <a:ext cx="8617226" cy="87759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Speaker Title Slide</a:t>
            </a:r>
          </a:p>
        </p:txBody>
      </p:sp>
    </p:spTree>
    <p:extLst>
      <p:ext uri="{BB962C8B-B14F-4D97-AF65-F5344CB8AC3E}">
        <p14:creationId xmlns:p14="http://schemas.microsoft.com/office/powerpoint/2010/main" val="356710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Proin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libero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ante.</a:t>
            </a:r>
          </a:p>
          <a:p>
            <a:r>
              <a:rPr lang="en-US" dirty="0"/>
              <a:t>Integer vitae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egestas</a:t>
            </a:r>
            <a:r>
              <a:rPr lang="en-US" dirty="0"/>
              <a:t>, </a:t>
            </a:r>
            <a:r>
              <a:rPr lang="en-US" dirty="0" err="1"/>
              <a:t>venenatis</a:t>
            </a:r>
            <a:r>
              <a:rPr lang="en-US" dirty="0"/>
              <a:t> libero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nisi.</a:t>
            </a:r>
          </a:p>
          <a:p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, et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Slide (No White BG Box Option)</a:t>
            </a:r>
          </a:p>
        </p:txBody>
      </p:sp>
    </p:spTree>
    <p:extLst>
      <p:ext uri="{BB962C8B-B14F-4D97-AF65-F5344CB8AC3E}">
        <p14:creationId xmlns:p14="http://schemas.microsoft.com/office/powerpoint/2010/main" val="166076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divider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888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Two Content Comparison Slide (No title)</a:t>
            </a:r>
          </a:p>
          <a:p>
            <a:r>
              <a:rPr lang="en-US" dirty="0"/>
              <a:t>(Add image or text)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Two Content Comparison Slide</a:t>
            </a:r>
          </a:p>
          <a:p>
            <a:r>
              <a:rPr lang="en-US" dirty="0"/>
              <a:t>(Add image or text)</a:t>
            </a:r>
          </a:p>
        </p:txBody>
      </p:sp>
    </p:spTree>
    <p:extLst>
      <p:ext uri="{BB962C8B-B14F-4D97-AF65-F5344CB8AC3E}">
        <p14:creationId xmlns:p14="http://schemas.microsoft.com/office/powerpoint/2010/main" val="208134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Aenean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qui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Two Content Comparison Slide (Add image or text)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Two Content Comparison Slide (Add image or text)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Comparison Slide w/Title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err="1"/>
              <a:t>Aenean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qui</a:t>
            </a:r>
          </a:p>
        </p:txBody>
      </p:sp>
    </p:spTree>
    <p:extLst>
      <p:ext uri="{BB962C8B-B14F-4D97-AF65-F5344CB8AC3E}">
        <p14:creationId xmlns:p14="http://schemas.microsoft.com/office/powerpoint/2010/main" val="126517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Title-Only Slide</a:t>
            </a:r>
          </a:p>
        </p:txBody>
      </p:sp>
    </p:spTree>
    <p:extLst>
      <p:ext uri="{BB962C8B-B14F-4D97-AF65-F5344CB8AC3E}">
        <p14:creationId xmlns:p14="http://schemas.microsoft.com/office/powerpoint/2010/main" val="149456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1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IMAGE + CAPTION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3727450" y="285751"/>
            <a:ext cx="5111750" cy="4308872"/>
          </a:xfrm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Image goes here</a:t>
            </a:r>
          </a:p>
        </p:txBody>
      </p:sp>
    </p:spTree>
    <p:extLst>
      <p:ext uri="{BB962C8B-B14F-4D97-AF65-F5344CB8AC3E}">
        <p14:creationId xmlns:p14="http://schemas.microsoft.com/office/powerpoint/2010/main" val="48013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ln>
            <a:solidFill>
              <a:schemeClr val="bg2"/>
            </a:solidFill>
          </a:ln>
        </p:spPr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3760327"/>
            <a:ext cx="5486400" cy="603647"/>
          </a:xfrm>
        </p:spPr>
        <p:txBody>
          <a:bodyPr/>
          <a:lstStyle/>
          <a:p>
            <a:r>
              <a:rPr lang="en-US" dirty="0"/>
              <a:t>Picture with Caption </a:t>
            </a:r>
            <a:r>
              <a:rPr lang="en-US" dirty="0" err="1"/>
              <a:t>Silde</a:t>
            </a: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81983"/>
      </p:ext>
    </p:extLst>
  </p:cSld>
  <p:clrMapOvr>
    <a:masterClrMapping/>
  </p:clrMapOvr>
</p:sld>
</file>

<file path=ppt/theme/theme1.xml><?xml version="1.0" encoding="utf-8"?>
<a:theme xmlns:a="http://schemas.openxmlformats.org/drawingml/2006/main" name="TS am18">
  <a:themeElements>
    <a:clrScheme name="TS AM'18 Palette">
      <a:dk1>
        <a:srgbClr val="112931"/>
      </a:dk1>
      <a:lt1>
        <a:srgbClr val="C0C0C0"/>
      </a:lt1>
      <a:dk2>
        <a:srgbClr val="008D9A"/>
      </a:dk2>
      <a:lt2>
        <a:srgbClr val="C0C0C0"/>
      </a:lt2>
      <a:accent1>
        <a:srgbClr val="F2C025"/>
      </a:accent1>
      <a:accent2>
        <a:srgbClr val="E05B2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S am18" id="{9316D7B6-F3AB-3644-B692-B331C1E0D88E}" vid="{5FE97338-7548-AA4A-8FCD-9075C0F770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 am18</Template>
  <TotalTime>495</TotalTime>
  <Words>167</Words>
  <Application>Microsoft Office PowerPoint</Application>
  <PresentationFormat>On-screen Show (16:9)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TS am18</vt:lpstr>
      <vt:lpstr>Speaker Title Slide</vt:lpstr>
      <vt:lpstr>Title and Content Slide (No White BG Box Option)</vt:lpstr>
      <vt:lpstr>Section divider title slide</vt:lpstr>
      <vt:lpstr>PowerPoint Presentation</vt:lpstr>
      <vt:lpstr>Content Comparison Slide w/Title</vt:lpstr>
      <vt:lpstr>Title-Only Slide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Rebecca Rhame</cp:lastModifiedBy>
  <cp:revision>82</cp:revision>
  <cp:lastPrinted>2018-02-27T21:41:50Z</cp:lastPrinted>
  <dcterms:created xsi:type="dcterms:W3CDTF">2010-04-12T23:12:02Z</dcterms:created>
  <dcterms:modified xsi:type="dcterms:W3CDTF">2018-02-28T15:16:01Z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