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13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8" r:id="rId6"/>
    <p:sldId id="272" r:id="rId7"/>
    <p:sldId id="271" r:id="rId8"/>
    <p:sldId id="257" r:id="rId9"/>
    <p:sldId id="273" r:id="rId10"/>
    <p:sldId id="274" r:id="rId11"/>
    <p:sldId id="275" r:id="rId12"/>
    <p:sldId id="279" r:id="rId13"/>
    <p:sldId id="280" r:id="rId14"/>
    <p:sldId id="281" r:id="rId15"/>
    <p:sldId id="276" r:id="rId16"/>
    <p:sldId id="277" r:id="rId17"/>
    <p:sldId id="278" r:id="rId18"/>
    <p:sldId id="265" r:id="rId19"/>
    <p:sldId id="267" r:id="rId20"/>
    <p:sldId id="263" r:id="rId21"/>
    <p:sldId id="266" r:id="rId22"/>
    <p:sldId id="269" r:id="rId23"/>
    <p:sldId id="270" r:id="rId24"/>
    <p:sldId id="26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24" userDrawn="1">
          <p15:clr>
            <a:srgbClr val="A4A3A4"/>
          </p15:clr>
        </p15:guide>
        <p15:guide id="6" orient="horz" pos="180" userDrawn="1">
          <p15:clr>
            <a:srgbClr val="A4A3A4"/>
          </p15:clr>
        </p15:guide>
        <p15:guide id="7" pos="5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75B"/>
    <a:srgbClr val="007A6C"/>
    <a:srgbClr val="008F7F"/>
    <a:srgbClr val="5073B8"/>
    <a:srgbClr val="FFFFFF"/>
    <a:srgbClr val="373873"/>
    <a:srgbClr val="000000"/>
    <a:srgbClr val="5D558B"/>
    <a:srgbClr val="FDFFFD"/>
    <a:srgbClr val="007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0" autoAdjust="0"/>
    <p:restoredTop sz="94838" autoAdjust="0"/>
  </p:normalViewPr>
  <p:slideViewPr>
    <p:cSldViewPr snapToGrid="0" snapToObjects="1">
      <p:cViewPr varScale="1">
        <p:scale>
          <a:sx n="143" d="100"/>
          <a:sy n="143" d="100"/>
        </p:scale>
        <p:origin x="208" y="864"/>
      </p:cViewPr>
      <p:guideLst>
        <p:guide pos="2424"/>
        <p:guide orient="horz" pos="180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4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A892-21EF-464C-B84F-85DD3EA0F351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8DE75-BFC0-0A43-A306-A42AED441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656D9-2F5B-E54C-BC75-A0539D25505C}" type="datetimeFigureOut">
              <a:rPr lang="en-US" smtClean="0"/>
              <a:t>5/8/20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C310A-F6B4-5649-943D-9D9FAC422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9123" y="1772817"/>
            <a:ext cx="6206296" cy="6878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2F37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538" y="282804"/>
            <a:ext cx="8606881" cy="1490012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r">
              <a:defRPr sz="32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98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8538" y="1160394"/>
            <a:ext cx="3533361" cy="470763"/>
          </a:xfrm>
        </p:spPr>
        <p:txBody>
          <a:bodyPr lIns="182880" anchor="b">
            <a:no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38539" y="1631156"/>
            <a:ext cx="3533361" cy="33084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3772223" y="1160394"/>
            <a:ext cx="3532406" cy="470763"/>
          </a:xfrm>
        </p:spPr>
        <p:txBody>
          <a:bodyPr lIns="182880" anchor="b">
            <a:norm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3771900" y="1631156"/>
            <a:ext cx="3533874" cy="33084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8539" y="282804"/>
            <a:ext cx="7086088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8710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7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8539" y="1188797"/>
            <a:ext cx="7048669" cy="3788556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683" y="216613"/>
            <a:ext cx="7048669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28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163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38539" y="283464"/>
            <a:ext cx="3495261" cy="4717743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733801" y="283464"/>
            <a:ext cx="3544078" cy="4717743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7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8538" y="1160394"/>
            <a:ext cx="3533361" cy="470763"/>
          </a:xfrm>
        </p:spPr>
        <p:txBody>
          <a:bodyPr lIns="182880" anchor="b">
            <a:no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38539" y="1631156"/>
            <a:ext cx="3533361" cy="33084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3772223" y="1160394"/>
            <a:ext cx="3532406" cy="470763"/>
          </a:xfrm>
        </p:spPr>
        <p:txBody>
          <a:bodyPr lIns="182880" anchor="b">
            <a:norm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3771900" y="1631156"/>
            <a:ext cx="3533874" cy="33084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38539" y="282804"/>
            <a:ext cx="7086088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28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439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8539" y="1188797"/>
            <a:ext cx="8617226" cy="3320141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3387" y="216613"/>
            <a:ext cx="8617226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28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39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38539" y="283465"/>
            <a:ext cx="4310402" cy="4288536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54507" y="283465"/>
            <a:ext cx="4310402" cy="4288536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2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8538" y="1160394"/>
            <a:ext cx="4206240" cy="470763"/>
          </a:xfrm>
        </p:spPr>
        <p:txBody>
          <a:bodyPr lIns="182880" anchor="b">
            <a:norm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38539" y="1631156"/>
            <a:ext cx="4206240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644985" y="1160394"/>
            <a:ext cx="4208991" cy="470763"/>
          </a:xfrm>
        </p:spPr>
        <p:txBody>
          <a:bodyPr lIns="182880" anchor="b">
            <a:norm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645025" y="1631156"/>
            <a:ext cx="4210739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3387" y="282804"/>
            <a:ext cx="8617226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28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37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A6C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575050" y="274320"/>
            <a:ext cx="5111750" cy="4320302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606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8539" y="1103586"/>
            <a:ext cx="8617226" cy="3555123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3387" y="216613"/>
            <a:ext cx="8617226" cy="79238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28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07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56031" y="1082351"/>
            <a:ext cx="4292909" cy="3554963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1999" y="1082351"/>
            <a:ext cx="4292909" cy="3554963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42E44B-D6FA-6A48-A33D-E8B176BB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87" y="85735"/>
            <a:ext cx="8617226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28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193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608" y="2060972"/>
            <a:ext cx="7375849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0608" y="935831"/>
            <a:ext cx="7375849" cy="112514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2F375B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546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38538" y="1160394"/>
            <a:ext cx="4206240" cy="470763"/>
          </a:xfrm>
        </p:spPr>
        <p:txBody>
          <a:bodyPr lIns="182880" anchor="b">
            <a:norm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238539" y="1631156"/>
            <a:ext cx="4206240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1"/>
          </p:nvPr>
        </p:nvSpPr>
        <p:spPr>
          <a:xfrm>
            <a:off x="4644985" y="1160394"/>
            <a:ext cx="4208991" cy="470763"/>
          </a:xfrm>
        </p:spPr>
        <p:txBody>
          <a:bodyPr lIns="182880" anchor="b">
            <a:normAutofit/>
          </a:bodyPr>
          <a:lstStyle>
            <a:lvl1pPr marL="0" indent="0">
              <a:buNone/>
              <a:defRPr sz="2000" b="1">
                <a:solidFill>
                  <a:srgbClr val="007A6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4645025" y="1631156"/>
            <a:ext cx="4210739" cy="2939589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63387" y="85735"/>
            <a:ext cx="8617226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28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9894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238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9133"/>
            <a:ext cx="5486400" cy="292098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011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4093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A6C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575050" y="274320"/>
            <a:ext cx="5111750" cy="4320302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496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453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9133"/>
            <a:ext cx="5486400" cy="292098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011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99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A6C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575050" y="274320"/>
            <a:ext cx="5111750" cy="4320302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58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2665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69133"/>
            <a:ext cx="5486400" cy="292098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011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379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7A6C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575050" y="274320"/>
            <a:ext cx="5111750" cy="4320302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E203F77-6AC8-F540-BB1D-6841BABEF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92" y="1355855"/>
            <a:ext cx="7325919" cy="1021556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E11226F-0FE1-334B-BD68-1EE16E52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92" y="230714"/>
            <a:ext cx="7325919" cy="112514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rgbClr val="2F375B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60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6EFCC2F-54BA-8E49-B8F5-8D1C83B4CE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8366" y="1426149"/>
            <a:ext cx="5593073" cy="873252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rgbClr val="007A6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E117A0-E4F3-2B43-AB22-7BA84411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804"/>
            <a:ext cx="7529804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32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1045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3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3267" y="1188797"/>
            <a:ext cx="7010400" cy="3818023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411" y="216613"/>
            <a:ext cx="7010399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82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6EFCC2F-54BA-8E49-B8F5-8D1C83B4CE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8365" y="1426149"/>
            <a:ext cx="5593072" cy="8732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7A6C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E117A0-E4F3-2B43-AB22-7BA84411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804"/>
            <a:ext cx="7529803" cy="877590"/>
          </a:xfrm>
          <a:prstGeom prst="rect">
            <a:avLst/>
          </a:prstGeom>
        </p:spPr>
        <p:txBody>
          <a:bodyPr lIns="91440" tIns="91440" rIns="91440">
            <a:normAutofit/>
          </a:bodyPr>
          <a:lstStyle>
            <a:lvl1pPr marL="182880" algn="ctr">
              <a:defRPr sz="3200" b="1">
                <a:solidFill>
                  <a:srgbClr val="37387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7583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929" y="1188797"/>
            <a:ext cx="7010400" cy="3818023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929" y="216613"/>
            <a:ext cx="7010399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15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8539" y="1188797"/>
            <a:ext cx="7048669" cy="3788556"/>
          </a:xfrm>
          <a:prstGeom prst="rect">
            <a:avLst/>
          </a:prstGeom>
        </p:spPr>
        <p:txBody>
          <a:bodyPr lIns="228600" rIns="22860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539" y="216613"/>
            <a:ext cx="7048669" cy="877590"/>
          </a:xfrm>
          <a:prstGeom prst="rect">
            <a:avLst/>
          </a:prstGeom>
        </p:spPr>
        <p:txBody>
          <a:bodyPr lIns="91440" tIns="91440" rIns="91440"/>
          <a:lstStyle>
            <a:lvl1pPr marL="182880" algn="ctr">
              <a:defRPr sz="2400" b="1">
                <a:solidFill>
                  <a:srgbClr val="2F3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74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238539" y="283464"/>
            <a:ext cx="3495261" cy="4717743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3733801" y="283464"/>
            <a:ext cx="3544078" cy="4717743"/>
          </a:xfrm>
          <a:prstGeom prst="rect">
            <a:avLst/>
          </a:prstGeom>
        </p:spPr>
        <p:txBody>
          <a:bodyPr lIns="228600" tIns="228600" rIns="228600" bIns="91440"/>
          <a:lstStyle>
            <a:lvl1pPr>
              <a:defRPr sz="18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8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3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185" y="1442545"/>
            <a:ext cx="8757745" cy="3152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193128" y="274638"/>
            <a:ext cx="875774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801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14" r:id="rId1"/>
    <p:sldLayoutId id="2147493515" r:id="rId2"/>
    <p:sldLayoutId id="2147493519" r:id="rId3"/>
    <p:sldLayoutId id="2147493533" r:id="rId4"/>
    <p:sldLayoutId id="2147493532" r:id="rId5"/>
    <p:sldLayoutId id="2147493534" r:id="rId6"/>
    <p:sldLayoutId id="2147493535" r:id="rId7"/>
    <p:sldLayoutId id="2147493539" r:id="rId8"/>
    <p:sldLayoutId id="2147493540" r:id="rId9"/>
    <p:sldLayoutId id="2147493541" r:id="rId10"/>
    <p:sldLayoutId id="2147493542" r:id="rId11"/>
    <p:sldLayoutId id="2147493543" r:id="rId12"/>
    <p:sldLayoutId id="2147493544" r:id="rId13"/>
    <p:sldLayoutId id="2147493516" r:id="rId14"/>
    <p:sldLayoutId id="2147493517" r:id="rId15"/>
    <p:sldLayoutId id="2147493518" r:id="rId16"/>
    <p:sldLayoutId id="2147493521" r:id="rId17"/>
    <p:sldLayoutId id="2147493525" r:id="rId18"/>
    <p:sldLayoutId id="2147493526" r:id="rId19"/>
    <p:sldLayoutId id="2147493527" r:id="rId20"/>
    <p:sldLayoutId id="2147493520" r:id="rId21"/>
    <p:sldLayoutId id="2147493522" r:id="rId22"/>
    <p:sldLayoutId id="2147493530" r:id="rId23"/>
    <p:sldLayoutId id="2147493529" r:id="rId24"/>
    <p:sldLayoutId id="2147493531" r:id="rId25"/>
    <p:sldLayoutId id="2147493545" r:id="rId26"/>
    <p:sldLayoutId id="2147493546" r:id="rId27"/>
    <p:sldLayoutId id="2147493547" r:id="rId28"/>
    <p:sldLayoutId id="2147493548" r:id="rId29"/>
  </p:sldLayoutIdLst>
  <p:txStyles>
    <p:titleStyle>
      <a:lvl1pPr algn="ctr" defTabSz="342900" rtl="0" eaLnBrk="1" latinLnBrk="0" hangingPunct="1">
        <a:spcBef>
          <a:spcPct val="0"/>
        </a:spcBef>
        <a:buNone/>
        <a:defRPr sz="2800" b="1" kern="1200">
          <a:solidFill>
            <a:srgbClr val="2F375B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F375B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2F375B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F375B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2F375B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2F375B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76" userDrawn="1">
          <p15:clr>
            <a:srgbClr val="F26B43"/>
          </p15:clr>
        </p15:guide>
        <p15:guide id="2" pos="4752" userDrawn="1">
          <p15:clr>
            <a:srgbClr val="F26B43"/>
          </p15:clr>
        </p15:guide>
        <p15:guide id="3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info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Speaker Title Slide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72C0A8AA-9812-B44B-9551-CB1444A9715C}"/>
              </a:ext>
            </a:extLst>
          </p:cNvPr>
          <p:cNvSpPr txBox="1">
            <a:spLocks/>
          </p:cNvSpPr>
          <p:nvPr/>
        </p:nvSpPr>
        <p:spPr>
          <a:xfrm>
            <a:off x="3971269" y="2300875"/>
            <a:ext cx="4874149" cy="2158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DFFFD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rgbClr val="2F375B"/>
                </a:solidFill>
              </a:rPr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356710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(No title)</a:t>
            </a:r>
          </a:p>
          <a:p>
            <a:r>
              <a:rPr lang="en-US" dirty="0"/>
              <a:t>(Add image or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Two Content Comparison Slide</a:t>
            </a:r>
          </a:p>
          <a:p>
            <a:r>
              <a:rPr lang="en-US" dirty="0"/>
              <a:t>(Add image or text)</a:t>
            </a:r>
          </a:p>
        </p:txBody>
      </p:sp>
    </p:spTree>
    <p:extLst>
      <p:ext uri="{BB962C8B-B14F-4D97-AF65-F5344CB8AC3E}">
        <p14:creationId xmlns:p14="http://schemas.microsoft.com/office/powerpoint/2010/main" val="411682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1107" y="282804"/>
            <a:ext cx="7086088" cy="877590"/>
          </a:xfrm>
        </p:spPr>
        <p:txBody>
          <a:bodyPr/>
          <a:lstStyle/>
          <a:p>
            <a:r>
              <a:rPr lang="en-US" dirty="0"/>
              <a:t>Content Comparison Slide w/Title</a:t>
            </a:r>
          </a:p>
        </p:txBody>
      </p:sp>
    </p:spTree>
    <p:extLst>
      <p:ext uri="{BB962C8B-B14F-4D97-AF65-F5344CB8AC3E}">
        <p14:creationId xmlns:p14="http://schemas.microsoft.com/office/powerpoint/2010/main" val="367627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Proin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ante.</a:t>
            </a:r>
          </a:p>
          <a:p>
            <a:r>
              <a:rPr lang="en-US" dirty="0"/>
              <a:t>Integer vitae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libero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nisi.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et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87" y="216613"/>
            <a:ext cx="8617226" cy="877590"/>
          </a:xfrm>
        </p:spPr>
        <p:txBody>
          <a:bodyPr/>
          <a:lstStyle/>
          <a:p>
            <a:r>
              <a:rPr lang="en-US" dirty="0"/>
              <a:t>Title and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995710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(No title)</a:t>
            </a:r>
          </a:p>
          <a:p>
            <a:r>
              <a:rPr lang="en-US" dirty="0"/>
              <a:t>(Add image or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Two Content Comparison Slide</a:t>
            </a:r>
          </a:p>
          <a:p>
            <a:r>
              <a:rPr lang="en-US" dirty="0"/>
              <a:t>(Add image or text)</a:t>
            </a:r>
          </a:p>
        </p:txBody>
      </p:sp>
    </p:spTree>
    <p:extLst>
      <p:ext uri="{BB962C8B-B14F-4D97-AF65-F5344CB8AC3E}">
        <p14:creationId xmlns:p14="http://schemas.microsoft.com/office/powerpoint/2010/main" val="128662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387" y="282804"/>
            <a:ext cx="8617226" cy="877590"/>
          </a:xfrm>
        </p:spPr>
        <p:txBody>
          <a:bodyPr/>
          <a:lstStyle/>
          <a:p>
            <a:r>
              <a:rPr lang="en-US" dirty="0"/>
              <a:t>Content Comparison Slide w/Title</a:t>
            </a:r>
          </a:p>
        </p:txBody>
      </p:sp>
    </p:spTree>
    <p:extLst>
      <p:ext uri="{BB962C8B-B14F-4D97-AF65-F5344CB8AC3E}">
        <p14:creationId xmlns:p14="http://schemas.microsoft.com/office/powerpoint/2010/main" val="221886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Proin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ante.</a:t>
            </a:r>
          </a:p>
          <a:p>
            <a:r>
              <a:rPr lang="en-US" dirty="0"/>
              <a:t>Integer vitae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libero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nisi.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et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3387" y="216613"/>
            <a:ext cx="8617226" cy="792380"/>
          </a:xfrm>
        </p:spPr>
        <p:txBody>
          <a:bodyPr/>
          <a:lstStyle/>
          <a:p>
            <a:r>
              <a:rPr lang="en-US" dirty="0"/>
              <a:t>Title and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928323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387" y="85735"/>
            <a:ext cx="8617226" cy="877590"/>
          </a:xfrm>
        </p:spPr>
        <p:txBody>
          <a:bodyPr/>
          <a:lstStyle/>
          <a:p>
            <a:r>
              <a:rPr lang="en-US" dirty="0"/>
              <a:t>Content Comparison Slide w/Title</a:t>
            </a:r>
          </a:p>
        </p:txBody>
      </p:sp>
    </p:spTree>
    <p:extLst>
      <p:ext uri="{BB962C8B-B14F-4D97-AF65-F5344CB8AC3E}">
        <p14:creationId xmlns:p14="http://schemas.microsoft.com/office/powerpoint/2010/main" val="1273873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F375B"/>
                </a:solidFill>
              </a:rPr>
              <a:t>IMAGE + CAPTION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3727450" y="285751"/>
            <a:ext cx="5111750" cy="4308872"/>
          </a:xfrm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48013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(No title)</a:t>
            </a:r>
          </a:p>
          <a:p>
            <a:r>
              <a:rPr lang="en-US" dirty="0"/>
              <a:t>(Add image or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Two Content Comparison Slide</a:t>
            </a:r>
          </a:p>
          <a:p>
            <a:r>
              <a:rPr lang="en-US" dirty="0"/>
              <a:t>(Add image or text)</a:t>
            </a:r>
          </a:p>
        </p:txBody>
      </p:sp>
    </p:spTree>
    <p:extLst>
      <p:ext uri="{BB962C8B-B14F-4D97-AF65-F5344CB8AC3E}">
        <p14:creationId xmlns:p14="http://schemas.microsoft.com/office/powerpoint/2010/main" val="3908157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F375B"/>
                </a:solidFill>
              </a:rPr>
              <a:t>IMAGE + CAPTION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36089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Section divider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C69E4AFF-6E09-C34D-ACDF-333C5513709D}"/>
              </a:ext>
            </a:extLst>
          </p:cNvPr>
          <p:cNvSpPr txBox="1">
            <a:spLocks/>
          </p:cNvSpPr>
          <p:nvPr/>
        </p:nvSpPr>
        <p:spPr>
          <a:xfrm>
            <a:off x="200608" y="2939367"/>
            <a:ext cx="4838329" cy="152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DFFFD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rgbClr val="2F375B"/>
                </a:solidFill>
              </a:rPr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161888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EFFB3B0-0D6F-A041-B548-47DCE1B4160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/>
              <a:t>Picture with Caption Slide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0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19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(No title)</a:t>
            </a:r>
          </a:p>
          <a:p>
            <a:r>
              <a:rPr lang="en-US" dirty="0"/>
              <a:t>(Add image or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Two Content Comparison Slide</a:t>
            </a:r>
          </a:p>
          <a:p>
            <a:r>
              <a:rPr lang="en-US" dirty="0"/>
              <a:t>(Add image or text)</a:t>
            </a:r>
          </a:p>
        </p:txBody>
      </p:sp>
    </p:spTree>
    <p:extLst>
      <p:ext uri="{BB962C8B-B14F-4D97-AF65-F5344CB8AC3E}">
        <p14:creationId xmlns:p14="http://schemas.microsoft.com/office/powerpoint/2010/main" val="89340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F375B"/>
                </a:solidFill>
              </a:rPr>
              <a:t>IMAGE + CAPTION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875088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66AC74-CFF5-304A-80C1-EAE607C3CD0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/>
              <a:t>Picture with Caption Slide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15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336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(No title)</a:t>
            </a:r>
          </a:p>
          <a:p>
            <a:r>
              <a:rPr lang="en-US" dirty="0"/>
              <a:t>(Add image or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Two Content Comparison Slide</a:t>
            </a:r>
          </a:p>
          <a:p>
            <a:r>
              <a:rPr lang="en-US" dirty="0"/>
              <a:t>(Add image or text)</a:t>
            </a:r>
          </a:p>
        </p:txBody>
      </p:sp>
    </p:spTree>
    <p:extLst>
      <p:ext uri="{BB962C8B-B14F-4D97-AF65-F5344CB8AC3E}">
        <p14:creationId xmlns:p14="http://schemas.microsoft.com/office/powerpoint/2010/main" val="1411500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2F375B"/>
                </a:solidFill>
              </a:rPr>
              <a:t>IMAGE + CAPTION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ln>
            <a:solidFill>
              <a:schemeClr val="bg2"/>
            </a:solidFill>
          </a:ln>
        </p:spPr>
        <p:txBody>
          <a:bodyPr/>
          <a:lstStyle/>
          <a:p>
            <a:r>
              <a:rPr lang="en-US" dirty="0"/>
              <a:t>Image goes here</a:t>
            </a:r>
          </a:p>
        </p:txBody>
      </p:sp>
    </p:spTree>
    <p:extLst>
      <p:ext uri="{BB962C8B-B14F-4D97-AF65-F5344CB8AC3E}">
        <p14:creationId xmlns:p14="http://schemas.microsoft.com/office/powerpoint/2010/main" val="3025551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F65C833-4C62-8B41-A1F0-FFC38922677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/>
              <a:t>Picture with Caption Slide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12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2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C69E4AFF-6E09-C34D-ACDF-333C5513709D}"/>
              </a:ext>
            </a:extLst>
          </p:cNvPr>
          <p:cNvSpPr txBox="1">
            <a:spLocks/>
          </p:cNvSpPr>
          <p:nvPr/>
        </p:nvSpPr>
        <p:spPr>
          <a:xfrm>
            <a:off x="1460584" y="2324512"/>
            <a:ext cx="4838329" cy="152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DFFFD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2F375B"/>
                </a:solidFill>
              </a:rPr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341408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0" y="1426149"/>
            <a:ext cx="7529804" cy="873252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 title slide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C69E4AFF-6E09-C34D-ACDF-333C5513709D}"/>
              </a:ext>
            </a:extLst>
          </p:cNvPr>
          <p:cNvSpPr txBox="1">
            <a:spLocks/>
          </p:cNvSpPr>
          <p:nvPr/>
        </p:nvSpPr>
        <p:spPr>
          <a:xfrm>
            <a:off x="1337495" y="2324512"/>
            <a:ext cx="4838329" cy="1526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FDFFFD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2F375B"/>
                </a:solidFill>
              </a:rPr>
              <a:t>Speaker info</a:t>
            </a:r>
          </a:p>
        </p:txBody>
      </p:sp>
    </p:spTree>
    <p:extLst>
      <p:ext uri="{BB962C8B-B14F-4D97-AF65-F5344CB8AC3E}">
        <p14:creationId xmlns:p14="http://schemas.microsoft.com/office/powerpoint/2010/main" val="398221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Proin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ante.</a:t>
            </a:r>
          </a:p>
          <a:p>
            <a:r>
              <a:rPr lang="en-US" dirty="0"/>
              <a:t>Integer vitae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libero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nisi.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et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Title and Content Slide</a:t>
            </a:r>
          </a:p>
        </p:txBody>
      </p:sp>
    </p:spTree>
    <p:extLst>
      <p:ext uri="{BB962C8B-B14F-4D97-AF65-F5344CB8AC3E}">
        <p14:creationId xmlns:p14="http://schemas.microsoft.com/office/powerpoint/2010/main" val="166076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Proin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ante.</a:t>
            </a:r>
          </a:p>
          <a:p>
            <a:r>
              <a:rPr lang="en-US" dirty="0"/>
              <a:t>Integer vitae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libero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nisi.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et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Title and Content Slide</a:t>
            </a:r>
          </a:p>
        </p:txBody>
      </p:sp>
    </p:spTree>
    <p:extLst>
      <p:ext uri="{BB962C8B-B14F-4D97-AF65-F5344CB8AC3E}">
        <p14:creationId xmlns:p14="http://schemas.microsoft.com/office/powerpoint/2010/main" val="393281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(No title)</a:t>
            </a:r>
          </a:p>
          <a:p>
            <a:r>
              <a:rPr lang="en-US" dirty="0"/>
              <a:t>(Add image or text)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Two Content Comparison Slide</a:t>
            </a:r>
          </a:p>
          <a:p>
            <a:r>
              <a:rPr lang="en-US" dirty="0"/>
              <a:t>(Add image or text)</a:t>
            </a:r>
          </a:p>
        </p:txBody>
      </p:sp>
    </p:spTree>
    <p:extLst>
      <p:ext uri="{BB962C8B-B14F-4D97-AF65-F5344CB8AC3E}">
        <p14:creationId xmlns:p14="http://schemas.microsoft.com/office/powerpoint/2010/main" val="83418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 err="1"/>
              <a:t>Aenean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qui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Two Content Comparison Slide (Add image or text)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0251" y="282804"/>
            <a:ext cx="7086088" cy="877590"/>
          </a:xfrm>
        </p:spPr>
        <p:txBody>
          <a:bodyPr>
            <a:normAutofit/>
          </a:bodyPr>
          <a:lstStyle/>
          <a:p>
            <a:r>
              <a:rPr lang="en-US" sz="2800" dirty="0"/>
              <a:t>Content Comparison Slide w/Title</a:t>
            </a:r>
          </a:p>
        </p:txBody>
      </p:sp>
    </p:spTree>
    <p:extLst>
      <p:ext uri="{BB962C8B-B14F-4D97-AF65-F5344CB8AC3E}">
        <p14:creationId xmlns:p14="http://schemas.microsoft.com/office/powerpoint/2010/main" val="321201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 err="1"/>
              <a:t>Proin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libero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finibus</a:t>
            </a:r>
            <a:r>
              <a:rPr lang="en-US" dirty="0"/>
              <a:t> ante.</a:t>
            </a:r>
          </a:p>
          <a:p>
            <a:r>
              <a:rPr lang="en-US" dirty="0"/>
              <a:t>Integer vitae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  <a:p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</a:t>
            </a:r>
            <a:r>
              <a:rPr lang="en-US" dirty="0" err="1"/>
              <a:t>egestas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libero </a:t>
            </a:r>
            <a:r>
              <a:rPr lang="en-US" dirty="0" err="1"/>
              <a:t>mollis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nisi.</a:t>
            </a:r>
          </a:p>
          <a:p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, et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9395" y="216613"/>
            <a:ext cx="7048669" cy="877590"/>
          </a:xfrm>
        </p:spPr>
        <p:txBody>
          <a:bodyPr/>
          <a:lstStyle/>
          <a:p>
            <a:r>
              <a:rPr lang="en-US" dirty="0"/>
              <a:t>Title and Content Slide</a:t>
            </a:r>
          </a:p>
        </p:txBody>
      </p:sp>
    </p:spTree>
    <p:extLst>
      <p:ext uri="{BB962C8B-B14F-4D97-AF65-F5344CB8AC3E}">
        <p14:creationId xmlns:p14="http://schemas.microsoft.com/office/powerpoint/2010/main" val="2528522764"/>
      </p:ext>
    </p:extLst>
  </p:cSld>
  <p:clrMapOvr>
    <a:masterClrMapping/>
  </p:clrMapOvr>
</p:sld>
</file>

<file path=ppt/theme/theme1.xml><?xml version="1.0" encoding="utf-8"?>
<a:theme xmlns:a="http://schemas.openxmlformats.org/drawingml/2006/main" name="TS-AM19">
  <a:themeElements>
    <a:clrScheme name="TS-AM19">
      <a:dk1>
        <a:srgbClr val="373873"/>
      </a:dk1>
      <a:lt1>
        <a:srgbClr val="C0C0C0"/>
      </a:lt1>
      <a:dk2>
        <a:srgbClr val="008D9A"/>
      </a:dk2>
      <a:lt2>
        <a:srgbClr val="C0C0C0"/>
      </a:lt2>
      <a:accent1>
        <a:srgbClr val="F2C025"/>
      </a:accent1>
      <a:accent2>
        <a:srgbClr val="E05B2A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S-AM19" id="{65C78663-A4B5-8645-8E90-CCA44E70FB7C}" vid="{195A6D21-CFF5-8547-B566-8D263007E0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TS-AM19</Template>
  <TotalTime>802</TotalTime>
  <Words>703</Words>
  <Application>Microsoft Macintosh PowerPoint</Application>
  <PresentationFormat>On-screen Show (16:9)</PresentationFormat>
  <Paragraphs>100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TS-AM19</vt:lpstr>
      <vt:lpstr>Speaker Title Slide</vt:lpstr>
      <vt:lpstr>Section divider title slide</vt:lpstr>
      <vt:lpstr>Section divider title slide</vt:lpstr>
      <vt:lpstr>Section divider title slide</vt:lpstr>
      <vt:lpstr>Title and Content Slide</vt:lpstr>
      <vt:lpstr>Title and Content Slide</vt:lpstr>
      <vt:lpstr>PowerPoint Presentation</vt:lpstr>
      <vt:lpstr>Content Comparison Slide w/Title</vt:lpstr>
      <vt:lpstr>Title and Content Slide</vt:lpstr>
      <vt:lpstr>PowerPoint Presentation</vt:lpstr>
      <vt:lpstr>Content Comparison Slide w/Title</vt:lpstr>
      <vt:lpstr>Title and Content Slide</vt:lpstr>
      <vt:lpstr>PowerPoint Presentation</vt:lpstr>
      <vt:lpstr>Content Comparison Slide w/Title</vt:lpstr>
      <vt:lpstr>Title and Content Slide</vt:lpstr>
      <vt:lpstr>Content Comparison Slide w/Title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colleen kelley-vaquerano</cp:lastModifiedBy>
  <cp:revision>121</cp:revision>
  <cp:lastPrinted>2018-09-21T15:31:34Z</cp:lastPrinted>
  <dcterms:created xsi:type="dcterms:W3CDTF">2010-04-12T23:12:02Z</dcterms:created>
  <dcterms:modified xsi:type="dcterms:W3CDTF">2020-05-08T14:28:22Z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